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3" r:id="rId3"/>
    <p:sldId id="322" r:id="rId4"/>
    <p:sldId id="324" r:id="rId5"/>
    <p:sldId id="325" r:id="rId6"/>
    <p:sldId id="326" r:id="rId7"/>
    <p:sldId id="327" r:id="rId8"/>
    <p:sldId id="328" r:id="rId9"/>
    <p:sldId id="329" r:id="rId10"/>
    <p:sldId id="30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8" autoAdjust="0"/>
    <p:restoredTop sz="94660"/>
  </p:normalViewPr>
  <p:slideViewPr>
    <p:cSldViewPr>
      <p:cViewPr varScale="1">
        <p:scale>
          <a:sx n="80" d="100"/>
          <a:sy n="80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AB35D-6F33-4992-AC70-08A2BDE6ADB7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2EEA-8163-47CB-A884-3EC1FC106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41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Сонгуулийн хууль тогтоомж зөрчсөн үйлдэл, эс үйлдэхүй нь гэмт хэргийн бүрэлдэхүүнтэй бол гэм буруутай этгээдэд холбогдох хуульд заасан хариуцлага хүлээлгэнэ.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Сонгуулийн хууль тогтоомж зөрчсөний улмаас бусдад эдийн болон эдийн бус хохирол учирсан бол гэм буруутай этгээдэд Иргэний хууль, бусад хуульд заасан хариуцлага хүлээлгэнэ./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02EEA-8163-47CB-A884-3EC1FC1066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1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c.gov.m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29718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Хууль тогтоомж зөрчигчдөд </a:t>
            </a:r>
          </a:p>
          <a:p>
            <a:pPr algn="ctr"/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хүлээлгэх хариуцлага, </a:t>
            </a:r>
          </a:p>
          <a:p>
            <a:pPr algn="ctr"/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өргөдөл, гомдол маргаан </a:t>
            </a:r>
          </a:p>
          <a:p>
            <a:pPr algn="ctr"/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хянан  шийдвэрлэх харъяалал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973162"/>
            <a:ext cx="2590800" cy="1617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62400" y="560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www.gec.gov.mn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371600"/>
            <a:ext cx="2907590" cy="181543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www.gec.gov.mn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төрөл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Autofit/>
          </a:bodyPr>
          <a:lstStyle/>
          <a:p>
            <a:r>
              <a:rPr lang="mn-M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хариуцлага</a:t>
            </a:r>
          </a:p>
          <a:p>
            <a:r>
              <a:rPr lang="mn-M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Сахилгын шийтгэл</a:t>
            </a:r>
          </a:p>
          <a:p>
            <a:r>
              <a:rPr lang="mn-M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Эрүүгийн хариуцлага</a:t>
            </a:r>
          </a:p>
          <a:p>
            <a:r>
              <a:rPr lang="mn-M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Иргэний хууль болон бусад хуульд заасан хариуцлага</a:t>
            </a:r>
          </a:p>
          <a:p>
            <a:pPr algn="ctr">
              <a:buNone/>
            </a:pPr>
            <a:r>
              <a:rPr lang="mn-MN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n-M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/Сонгуулийн тухай хуулийн 165 дугаар зүйл/</a:t>
            </a:r>
            <a:endParaRPr lang="mn-MN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хэмжээ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хариуцлага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нэг сарын хөдөлмөрийн хөлсний доод хэмжээг 2-26 дахин нэмэгдүүлсэнтэй тэнцэх хэмжээний төгрөгөөр торгох</a:t>
            </a:r>
          </a:p>
          <a:p>
            <a:endParaRPr lang="mn-M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Сахилгын шийтгэл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төрийн албанд     1 жилийн хугацаанд эргэж орох эрхгүйгээр халах</a:t>
            </a:r>
          </a:p>
          <a:p>
            <a:endParaRPr lang="mn-MN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6670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229600" cy="868362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хэмжээ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Эрүүгийн хариуцлага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үйлдэл, эс үйлдэхүй нь гэмт хэргийн бүрэлдэхүүнтэй бол</a:t>
            </a:r>
          </a:p>
          <a:p>
            <a:pPr>
              <a:buNone/>
            </a:pPr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Иргэний хууль болон бусад хуульд заасан хариуцлага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бусдад эдийн болон эдийн бус хохирол учирсан бол</a:t>
            </a:r>
          </a:p>
          <a:p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194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868362"/>
          </a:xfrm>
        </p:spPr>
        <p:txBody>
          <a:bodyPr>
            <a:normAutofit/>
          </a:bodyPr>
          <a:lstStyle/>
          <a:p>
            <a:r>
              <a:rPr lang="mn-M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mn-M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 нь:</a:t>
            </a:r>
          </a:p>
          <a:p>
            <a:pPr algn="just">
              <a:buNone/>
            </a:pP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1.Сонгуулийн хороодын хуралдаанаас гарсан шийдвэрт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дарга, нарийн бичгийн дарга гарын үсэг зурахаас татгалзах эрхгүй.</a:t>
            </a: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2.Сонгуулийн хороодын ажилтан, албан тушаалтныг  үндсэн ажлаас нь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чөлөөлөх, огцруулах, өөр ажил, албан тушаалд шилжүүлэхийг хориглоно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3.Төрийн байгууллага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цалинтай чөлөө олгоно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501390"/>
            <a:ext cx="83820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9906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сонгуульд оролцож байгаа аль нэг нам, эвсэл, нэр дэвшигчийн талаар сурталчилгаа явуулах;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сонгуульд оролцож байгаа аль нэг нам, эвсэл, нэр дэвшигчийг  дэмжсэн болон эсэргүүцсэн агуулга бүхий үйлдэл хийх, үйл ажиллагаа явуулах;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сонгогчоос сонгуулийн эрхээ эдлэхэд нөлөөлөх, нөлөөлөхөөр оролдох;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хураах, тоолох ажилд саад хийхийг </a:t>
            </a:r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mn-MN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63880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912812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хаагч: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бусдыг төлөөлж санал өгөх;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зөөврийн битүүмжилсэн саналын хайрцаг, санал тоолох төхөөрөмжийн лац, битүүмжлэлийг гэмтээх;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гарын үсэг хуурамчаар үйлдэх;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 солих;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хүчингүй саналын хуудсаар санал авах;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хуулиар хориглосон бусад аливаа үйлдэл гаргах, зохион байгуулах, оролцохыг </a:t>
            </a:r>
            <a:r>
              <a:rPr lang="mn-M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ХОРИГЛОНО.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63880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9144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5657671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Сонгууль зохион байгуулах талаар эрх хэмжээнийхээ дотор гаргасан аймаг, нийслэл, сум, дүүргийн сонгуулийн хорооны шийдвэрийг холбогдох этгээд биелүүлэх үүрэгтэй. </a:t>
            </a: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mn-MN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mn-MN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mn-M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албанаас хална.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33400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Өргөдөл, гомдол, маргаан </a:t>
            </a:r>
            <a:b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шийдвэрлэх харъяалал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mn-MN" sz="2800" dirty="0" smtClean="0"/>
              <a:t> 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mn-MN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71600"/>
            <a:ext cx="83820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зохион байгуулалттай холбоотой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 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байгууллагад гаргана</a:t>
            </a: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n-MN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Сонгуулийн байгууллагын гаргасан шийдвэртэй</a:t>
            </a:r>
            <a:r>
              <a:rPr kumimoji="0" lang="mn-MN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холбоотой </a:t>
            </a:r>
            <a:r>
              <a:rPr kumimoji="0" lang="mn-MN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</a:t>
            </a:r>
            <a:r>
              <a:rPr kumimoji="0" lang="mn-M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эхэмжлэл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хэргийн шүүхэд анхан шатны журмаар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Хорооны шийдвэртэй холбоотой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нэхэмжлэл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хэргийн давж заалдах шатны шүүхэд анхан шатны журмаар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Зөрчил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mn-M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Цагдаагийн</a:t>
            </a:r>
            <a:r>
              <a:rPr kumimoji="0" lang="mn-MN" sz="2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байгууллага шалгаж, шүүхээр  шийдвэрлүүлнэ. </a:t>
            </a:r>
            <a:endParaRPr kumimoji="0" lang="mn-MN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n-M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n-M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1217612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300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Хариуцлагын төрөл</vt:lpstr>
      <vt:lpstr>Хариуцлагын хэмжээ</vt:lpstr>
      <vt:lpstr>Хариуцлагын хэмжээ</vt:lpstr>
      <vt:lpstr>Хариуцлага</vt:lpstr>
      <vt:lpstr>Төрийн албан хаагч:</vt:lpstr>
      <vt:lpstr>Төрийн албан хаагч:</vt:lpstr>
      <vt:lpstr>Хариуцлага</vt:lpstr>
      <vt:lpstr>Өргөдөл, гомдол, маргаан  шийдвэрлэх харъяалал</vt:lpstr>
      <vt:lpstr> www.gec.gov.mn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Bat-Erdene</cp:lastModifiedBy>
  <cp:revision>787</cp:revision>
  <dcterms:created xsi:type="dcterms:W3CDTF">2011-11-18T12:46:37Z</dcterms:created>
  <dcterms:modified xsi:type="dcterms:W3CDTF">2017-03-17T05:57:54Z</dcterms:modified>
</cp:coreProperties>
</file>